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284" r:id="rId5"/>
    <p:sldId id="287" r:id="rId6"/>
    <p:sldId id="288" r:id="rId7"/>
    <p:sldId id="297" r:id="rId8"/>
    <p:sldId id="298" r:id="rId9"/>
    <p:sldId id="29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99" autoAdjust="0"/>
  </p:normalViewPr>
  <p:slideViewPr>
    <p:cSldViewPr snapToGrid="0" snapToObjects="1" showGuides="1">
      <p:cViewPr varScale="1">
        <p:scale>
          <a:sx n="78" d="100"/>
          <a:sy n="78" d="100"/>
        </p:scale>
        <p:origin x="878" y="7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6/18/2024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Formal Dress Code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Preethaa Dutta</a:t>
            </a:r>
          </a:p>
          <a:p>
            <a:endParaRPr lang="en-US" dirty="0"/>
          </a:p>
        </p:txBody>
      </p:sp>
      <p:pic>
        <p:nvPicPr>
          <p:cNvPr id="37" name="Picture Placeholder 36" descr="Lady with head covering and sunglasses">
            <a:extLst>
              <a:ext uri="{FF2B5EF4-FFF2-40B4-BE49-F238E27FC236}">
                <a16:creationId xmlns:a16="http://schemas.microsoft.com/office/drawing/2014/main" id="{A19A6DDD-C216-2AAD-4F19-4A7B592920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228" b="228"/>
          <a:stretch/>
        </p:blipFill>
        <p:spPr/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448685"/>
            <a:ext cx="5038344" cy="925805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2601812"/>
            <a:ext cx="5315712" cy="2884587"/>
          </a:xfrm>
        </p:spPr>
        <p:txBody>
          <a:bodyPr/>
          <a:lstStyle/>
          <a:p>
            <a:r>
              <a:rPr lang="en-IN" sz="1800" dirty="0"/>
              <a:t>Dress code determines the sense of choosing an attire </a:t>
            </a:r>
            <a:r>
              <a:rPr lang="en-US" sz="1800" dirty="0"/>
              <a:t>based on the purpose, circumstances, and occasions</a:t>
            </a:r>
            <a:r>
              <a:rPr lang="en-IN" sz="1800" dirty="0"/>
              <a:t>. Wearing appropriate and formal attire plays an important role in any workplace. Whether a person is working in a school, corporate, or on your own, wearing proper attire is essential. Proper dress makes a person look presentable and professional and most importantly the professionalism is very important in any workplace.</a:t>
            </a:r>
            <a:endParaRPr lang="en-US" sz="1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Placeholder 5" descr="Clothes of various colors on rack">
            <a:extLst>
              <a:ext uri="{FF2B5EF4-FFF2-40B4-BE49-F238E27FC236}">
                <a16:creationId xmlns:a16="http://schemas.microsoft.com/office/drawing/2014/main" id="{4E814E97-AF39-125E-0B54-4E4128D34B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182" b="182"/>
          <a:stretch/>
        </p:blipFill>
        <p:spPr/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5222" y="2087362"/>
            <a:ext cx="8357421" cy="475133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It highly influences first impression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52573" y="740278"/>
            <a:ext cx="702602" cy="705064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221" y="1196633"/>
            <a:ext cx="8357421" cy="585216"/>
          </a:xfrm>
        </p:spPr>
        <p:txBody>
          <a:bodyPr/>
          <a:lstStyle/>
          <a:p>
            <a:r>
              <a:rPr lang="en-US" altLang="zh-CN" sz="3600" b="1" dirty="0"/>
              <a:t>Why Formal Dress Code Is Important in Interview: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977798" y="5463912"/>
            <a:ext cx="1037222" cy="1094204"/>
          </a:xfrm>
        </p:spPr>
        <p:txBody>
          <a:bodyPr/>
          <a:lstStyle/>
          <a:p>
            <a:endParaRPr lang="en-US" sz="8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536A452-6E99-406A-91B2-6D7C4FA9DCF0}"/>
              </a:ext>
            </a:extLst>
          </p:cNvPr>
          <p:cNvSpPr txBox="1">
            <a:spLocks/>
          </p:cNvSpPr>
          <p:nvPr/>
        </p:nvSpPr>
        <p:spPr>
          <a:xfrm>
            <a:off x="1745223" y="2769611"/>
            <a:ext cx="8357421" cy="4751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It shows professionalism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D6D9E0A-09FB-621A-C6EF-F198339BBBFE}"/>
              </a:ext>
            </a:extLst>
          </p:cNvPr>
          <p:cNvSpPr txBox="1">
            <a:spLocks/>
          </p:cNvSpPr>
          <p:nvPr/>
        </p:nvSpPr>
        <p:spPr>
          <a:xfrm>
            <a:off x="1745223" y="3449204"/>
            <a:ext cx="8357421" cy="4751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It boosts up confidence level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F8A24B7-2C58-1341-8CD7-EDEF1E0F7095}"/>
              </a:ext>
            </a:extLst>
          </p:cNvPr>
          <p:cNvSpPr txBox="1">
            <a:spLocks/>
          </p:cNvSpPr>
          <p:nvPr/>
        </p:nvSpPr>
        <p:spPr>
          <a:xfrm>
            <a:off x="1745223" y="4131453"/>
            <a:ext cx="8357421" cy="4751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It portraits disciplinary nature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3E2996E-D1F5-1DA2-C30F-92C7E21F308D}"/>
              </a:ext>
            </a:extLst>
          </p:cNvPr>
          <p:cNvSpPr txBox="1">
            <a:spLocks/>
          </p:cNvSpPr>
          <p:nvPr/>
        </p:nvSpPr>
        <p:spPr>
          <a:xfrm>
            <a:off x="1745223" y="4746859"/>
            <a:ext cx="8357421" cy="585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/>
              <a:t>It shows respect for both the company and role.</a:t>
            </a:r>
          </a:p>
        </p:txBody>
      </p:sp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9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5315-720E-0D7A-C87E-55DA2D3283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060703"/>
            <a:ext cx="5306371" cy="1515350"/>
          </a:xfrm>
        </p:spPr>
        <p:txBody>
          <a:bodyPr/>
          <a:lstStyle/>
          <a:p>
            <a:r>
              <a:rPr lang="en-US" sz="5400" dirty="0"/>
              <a:t>Dress Code For Men</a:t>
            </a:r>
            <a:endParaRPr lang="en-IN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7E5518-D13B-4773-EE9E-E57506F1E7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2595717"/>
            <a:ext cx="4568952" cy="2871019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Light-</a:t>
            </a:r>
            <a:r>
              <a:rPr lang="en-US" sz="2400" dirty="0" err="1"/>
              <a:t>coloured</a:t>
            </a:r>
            <a:r>
              <a:rPr lang="en-US" sz="2400" dirty="0"/>
              <a:t> collared shirt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Black or blue trousers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Tie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Leather belt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Polished leather shoes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/>
              <a:t>Clean haircut</a:t>
            </a:r>
            <a:endParaRPr lang="en-IN" sz="2400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6844F93-0DA2-644C-3A4D-F6AC8A41548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9300" r="2964"/>
          <a:stretch/>
        </p:blipFill>
        <p:spPr>
          <a:xfrm>
            <a:off x="7148051" y="949944"/>
            <a:ext cx="3152434" cy="4654444"/>
          </a:xfrm>
        </p:spPr>
      </p:pic>
    </p:spTree>
    <p:extLst>
      <p:ext uri="{BB962C8B-B14F-4D97-AF65-F5344CB8AC3E}">
        <p14:creationId xmlns:p14="http://schemas.microsoft.com/office/powerpoint/2010/main" val="3886594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CDCFD-96BA-D980-50D5-AF072E4116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1133856"/>
            <a:ext cx="5311385" cy="1560183"/>
          </a:xfrm>
        </p:spPr>
        <p:txBody>
          <a:bodyPr/>
          <a:lstStyle/>
          <a:p>
            <a:r>
              <a:rPr lang="en-IN" sz="5400" dirty="0"/>
              <a:t>Dress Code For Women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B75A20-24EE-32F9-26D4-88FE06B3C4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39" y="2605549"/>
            <a:ext cx="5311385" cy="2860056"/>
          </a:xfrm>
        </p:spPr>
        <p:txBody>
          <a:bodyPr/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Light-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coloured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 top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Black or blue trousers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Simple hairstyle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Simple makeup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Polished formal shoes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sz="2400" dirty="0">
                <a:solidFill>
                  <a:srgbClr val="000000"/>
                </a:solidFill>
                <a:latin typeface="Univers Condensed Light"/>
              </a:rPr>
              <a:t>Clean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 Light"/>
                <a:ea typeface="+mn-ea"/>
                <a:cs typeface="+mn-cs"/>
              </a:rPr>
              <a:t> trimmed finger nails</a:t>
            </a:r>
          </a:p>
          <a:p>
            <a:pPr marL="397764" indent="-342900">
              <a:buFont typeface="Wingdings" panose="05000000000000000000" pitchFamily="2" charset="2"/>
              <a:buChar char="Ø"/>
            </a:pPr>
            <a:endParaRPr lang="en-IN" sz="2400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0E60DCB-8BAE-A981-17E0-260B02C4F40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1099" r="11099"/>
          <a:stretch>
            <a:fillRect/>
          </a:stretch>
        </p:blipFill>
        <p:spPr>
          <a:xfrm>
            <a:off x="6774425" y="979441"/>
            <a:ext cx="3598608" cy="4625262"/>
          </a:xfrm>
        </p:spPr>
      </p:pic>
    </p:spTree>
    <p:extLst>
      <p:ext uri="{BB962C8B-B14F-4D97-AF65-F5344CB8AC3E}">
        <p14:creationId xmlns:p14="http://schemas.microsoft.com/office/powerpoint/2010/main" val="136707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218551"/>
            <a:ext cx="4873752" cy="103789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335102"/>
            <a:ext cx="4224823" cy="627298"/>
          </a:xfrm>
        </p:spPr>
        <p:txBody>
          <a:bodyPr/>
          <a:lstStyle/>
          <a:p>
            <a:r>
              <a:rPr lang="en-US" sz="2800" dirty="0"/>
              <a:t>Presented By – Preethaa Dutta</a:t>
            </a:r>
          </a:p>
        </p:txBody>
      </p:sp>
      <p:pic>
        <p:nvPicPr>
          <p:cNvPr id="33" name="Picture Placeholder 32" descr="Opened package with a pink shirt in it">
            <a:extLst>
              <a:ext uri="{FF2B5EF4-FFF2-40B4-BE49-F238E27FC236}">
                <a16:creationId xmlns:a16="http://schemas.microsoft.com/office/drawing/2014/main" id="{1D963291-0332-DAB6-6090-6778FC7899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7" b="7"/>
          <a:stretch/>
        </p:blipFill>
        <p:spPr>
          <a:xfrm>
            <a:off x="5751871" y="792136"/>
            <a:ext cx="4636008" cy="4928616"/>
          </a:xfrm>
        </p:spPr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{59DAD48B-67CD-417A-B288-85EB16542DD1}tf11429527_win32</Template>
  <TotalTime>283</TotalTime>
  <Words>169</Words>
  <Application>Microsoft Office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Century Gothic</vt:lpstr>
      <vt:lpstr>Karla</vt:lpstr>
      <vt:lpstr>Univers Condensed Light</vt:lpstr>
      <vt:lpstr>Wingdings</vt:lpstr>
      <vt:lpstr>Office Theme</vt:lpstr>
      <vt:lpstr>Formal Dress Code</vt:lpstr>
      <vt:lpstr>Introduction</vt:lpstr>
      <vt:lpstr>It highly influences first impression</vt:lpstr>
      <vt:lpstr>Dress Code For Men</vt:lpstr>
      <vt:lpstr>Dress Code For Women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Preethaa Dutta</dc:creator>
  <cp:lastModifiedBy>Preethaa Dutta</cp:lastModifiedBy>
  <cp:revision>6</cp:revision>
  <dcterms:created xsi:type="dcterms:W3CDTF">2024-06-17T15:02:59Z</dcterms:created>
  <dcterms:modified xsi:type="dcterms:W3CDTF">2024-06-18T10:56:23Z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